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43FD-91E0-46DE-B995-BAD2B02C1D52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06CF-C555-474D-BF0E-2E5E9FC2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36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43FD-91E0-46DE-B995-BAD2B02C1D52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06CF-C555-474D-BF0E-2E5E9FC2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8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43FD-91E0-46DE-B995-BAD2B02C1D52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06CF-C555-474D-BF0E-2E5E9FC2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02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43FD-91E0-46DE-B995-BAD2B02C1D52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06CF-C555-474D-BF0E-2E5E9FC2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57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43FD-91E0-46DE-B995-BAD2B02C1D52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06CF-C555-474D-BF0E-2E5E9FC2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24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43FD-91E0-46DE-B995-BAD2B02C1D52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06CF-C555-474D-BF0E-2E5E9FC2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55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43FD-91E0-46DE-B995-BAD2B02C1D52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06CF-C555-474D-BF0E-2E5E9FC2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53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43FD-91E0-46DE-B995-BAD2B02C1D52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06CF-C555-474D-BF0E-2E5E9FC2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13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43FD-91E0-46DE-B995-BAD2B02C1D52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06CF-C555-474D-BF0E-2E5E9FC2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3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43FD-91E0-46DE-B995-BAD2B02C1D52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F8A06CF-C555-474D-BF0E-2E5E9FC2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53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43FD-91E0-46DE-B995-BAD2B02C1D52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06CF-C555-474D-BF0E-2E5E9FC2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9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43FD-91E0-46DE-B995-BAD2B02C1D52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06CF-C555-474D-BF0E-2E5E9FC2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8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43FD-91E0-46DE-B995-BAD2B02C1D52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06CF-C555-474D-BF0E-2E5E9FC2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60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43FD-91E0-46DE-B995-BAD2B02C1D52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06CF-C555-474D-BF0E-2E5E9FC2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15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43FD-91E0-46DE-B995-BAD2B02C1D52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06CF-C555-474D-BF0E-2E5E9FC2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92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43FD-91E0-46DE-B995-BAD2B02C1D52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06CF-C555-474D-BF0E-2E5E9FC2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72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43FD-91E0-46DE-B995-BAD2B02C1D52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06CF-C555-474D-BF0E-2E5E9FC2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5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E543FD-91E0-46DE-B995-BAD2B02C1D52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F8A06CF-C555-474D-BF0E-2E5E9FC22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5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E028F8-DFE2-3BC0-3680-8B73D5BF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Home 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889245-D478-55F4-9A46-B052CFA27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ro-RO" dirty="0"/>
          </a:p>
          <a:p>
            <a:r>
              <a:rPr lang="ro-RO" dirty="0"/>
              <a:t>Proiectul își propune să simuleze caracteristicile unei case inteligente</a:t>
            </a:r>
          </a:p>
          <a:p>
            <a:r>
              <a:rPr lang="ro-RO" dirty="0"/>
              <a:t>Proiectul</a:t>
            </a:r>
            <a:r>
              <a:rPr lang="en-US" dirty="0"/>
              <a:t> are </a:t>
            </a:r>
            <a:r>
              <a:rPr lang="en-US" dirty="0" err="1"/>
              <a:t>trei</a:t>
            </a:r>
            <a:r>
              <a:rPr lang="en-US" dirty="0"/>
              <a:t> p</a:t>
            </a:r>
            <a:r>
              <a:rPr lang="ro-RO" dirty="0" err="1"/>
              <a:t>ărți</a:t>
            </a:r>
            <a:r>
              <a:rPr lang="ro-RO" dirty="0"/>
              <a:t> mari</a:t>
            </a:r>
            <a:r>
              <a:rPr lang="en-US" dirty="0"/>
              <a:t>: </a:t>
            </a:r>
            <a:r>
              <a:rPr lang="en-US" dirty="0" err="1"/>
              <a:t>doi</a:t>
            </a:r>
            <a:r>
              <a:rPr lang="en-US" dirty="0"/>
              <a:t> </a:t>
            </a:r>
            <a:r>
              <a:rPr lang="en-US" dirty="0" err="1"/>
              <a:t>clien</a:t>
            </a:r>
            <a:r>
              <a:rPr lang="ro-RO" dirty="0"/>
              <a:t>ți și un server care face legătura între aceștia</a:t>
            </a:r>
          </a:p>
          <a:p>
            <a:r>
              <a:rPr lang="ro-RO" dirty="0"/>
              <a:t>Unul dintre clienți este aplicația pe care o va folosi utilizatorul, iar celălalt client este folosit pentru a simula valorile unor senzori</a:t>
            </a:r>
          </a:p>
          <a:p>
            <a:r>
              <a:rPr lang="ro-RO" dirty="0"/>
              <a:t>Aplicație d</a:t>
            </a:r>
            <a:r>
              <a:rPr lang="en-US" dirty="0" err="1"/>
              <a:t>ezvoltat</a:t>
            </a:r>
            <a:r>
              <a:rPr lang="ro-RO" dirty="0"/>
              <a:t>ă de</a:t>
            </a:r>
            <a:r>
              <a:rPr lang="en-US" dirty="0"/>
              <a:t>:</a:t>
            </a:r>
            <a:r>
              <a:rPr lang="ro-RO" dirty="0"/>
              <a:t> Mănase Mihai–Sebastian  și  </a:t>
            </a:r>
            <a:r>
              <a:rPr lang="ro-RO" dirty="0" err="1"/>
              <a:t>Iaromi</a:t>
            </a:r>
            <a:r>
              <a:rPr lang="ro-RO" dirty="0"/>
              <a:t> Cristian–Adrian </a:t>
            </a:r>
          </a:p>
          <a:p>
            <a:r>
              <a:rPr lang="ro-RO" dirty="0"/>
              <a:t>Design </a:t>
            </a:r>
            <a:r>
              <a:rPr lang="ro-RO" dirty="0" err="1"/>
              <a:t>Figma</a:t>
            </a:r>
            <a:r>
              <a:rPr lang="ro-RO" dirty="0"/>
              <a:t> </a:t>
            </a:r>
            <a:r>
              <a:rPr lang="ro-RO"/>
              <a:t>realizat de Mănase Mihai–Sebastian: </a:t>
            </a:r>
            <a:r>
              <a:rPr lang="ro-RO" dirty="0"/>
              <a:t>https://www.figma.com/file/fWydWrNqRoAbhTFVe5VaLa/Home-Automation---IOT?type=design&amp;node-id=0%3A1&amp;t=RkeIzR5K7n98jAeZ-1</a:t>
            </a:r>
          </a:p>
          <a:p>
            <a:endParaRPr lang="ro-RO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44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9BEB5-1CD3-1500-37B7-B052F688F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491" y="2357284"/>
            <a:ext cx="10018713" cy="3138948"/>
          </a:xfrm>
        </p:spPr>
        <p:txBody>
          <a:bodyPr>
            <a:normAutofit fontScale="90000"/>
          </a:bodyPr>
          <a:lstStyle/>
          <a:p>
            <a:pPr algn="l"/>
            <a:r>
              <a:rPr lang="ro-RO" dirty="0"/>
              <a:t>În pagina de securitate utiliza-</a:t>
            </a:r>
            <a:br>
              <a:rPr lang="ro-RO" dirty="0"/>
            </a:br>
            <a:r>
              <a:rPr lang="ro-RO" dirty="0"/>
              <a:t>torul poate să armeze și dezarmeze</a:t>
            </a:r>
            <a:br>
              <a:rPr lang="ro-RO" dirty="0"/>
            </a:br>
            <a:r>
              <a:rPr lang="ro-RO" dirty="0"/>
              <a:t> manual alarma sau poate selecta</a:t>
            </a:r>
            <a:br>
              <a:rPr lang="ro-RO" dirty="0"/>
            </a:br>
            <a:r>
              <a:rPr lang="ro-RO" dirty="0"/>
              <a:t>un interval orar în care aceasta să</a:t>
            </a:r>
            <a:br>
              <a:rPr lang="ro-RO" dirty="0"/>
            </a:br>
            <a:r>
              <a:rPr lang="ro-RO" dirty="0"/>
              <a:t>fie armată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DAE6B-0577-C3D8-65C6-1D66A0F9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418" y="0"/>
            <a:ext cx="308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3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4581-71E5-B7A1-C30D-E473C350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552700"/>
            <a:ext cx="10018713" cy="1752599"/>
          </a:xfrm>
        </p:spPr>
        <p:txBody>
          <a:bodyPr/>
          <a:lstStyle/>
          <a:p>
            <a:pPr algn="l"/>
            <a:r>
              <a:rPr lang="ro-RO" dirty="0"/>
              <a:t>Clientul care simulează</a:t>
            </a:r>
            <a:br>
              <a:rPr lang="ro-RO" dirty="0"/>
            </a:br>
            <a:r>
              <a:rPr lang="ro-RO" dirty="0"/>
              <a:t>valorile senzorilor</a:t>
            </a:r>
            <a:r>
              <a:rPr lang="en-US" dirty="0"/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8E1613-6F9E-5DFE-3246-E6D3C9D74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1808" y="0"/>
            <a:ext cx="3084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07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1A012-CC2A-E457-BA65-3A0707584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376948"/>
            <a:ext cx="10018713" cy="3748549"/>
          </a:xfrm>
        </p:spPr>
        <p:txBody>
          <a:bodyPr>
            <a:normAutofit/>
          </a:bodyPr>
          <a:lstStyle/>
          <a:p>
            <a:pPr algn="l"/>
            <a:r>
              <a:rPr lang="ro-RO" dirty="0"/>
              <a:t>Aplicația utilizatorului</a:t>
            </a:r>
            <a:br>
              <a:rPr lang="ro-RO" dirty="0"/>
            </a:br>
            <a:r>
              <a:rPr lang="ro-RO" dirty="0"/>
              <a:t>începe  cu partea de</a:t>
            </a:r>
            <a:br>
              <a:rPr lang="ro-RO" dirty="0"/>
            </a:br>
            <a:r>
              <a:rPr lang="ro-RO" dirty="0" err="1"/>
              <a:t>logare</a:t>
            </a:r>
            <a:r>
              <a:rPr lang="ro-RO" dirty="0"/>
              <a:t>, recuperare </a:t>
            </a:r>
            <a:br>
              <a:rPr lang="ro-RO" dirty="0"/>
            </a:br>
            <a:r>
              <a:rPr lang="ro-RO" dirty="0"/>
              <a:t>parolă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0D3B46-E624-41ED-5081-E3EF69739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3820" y="0"/>
            <a:ext cx="308408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9A3A33-C5F5-7690-E0F9-01013CDC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909" y="0"/>
            <a:ext cx="308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23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8F6B5-CD6C-B79F-64D1-E5A442975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421" y="2316726"/>
            <a:ext cx="10018713" cy="1752599"/>
          </a:xfrm>
        </p:spPr>
        <p:txBody>
          <a:bodyPr/>
          <a:lstStyle/>
          <a:p>
            <a:pPr algn="l"/>
            <a:r>
              <a:rPr lang="ro-RO" dirty="0"/>
              <a:t>Și înregistrare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CBD3C-0295-893C-58BC-C0A87E798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197" y="0"/>
            <a:ext cx="308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48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21C7F-599A-46EE-AAE5-CC50EB4ED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66" y="2160639"/>
            <a:ext cx="10018713" cy="3099619"/>
          </a:xfrm>
        </p:spPr>
        <p:txBody>
          <a:bodyPr>
            <a:normAutofit/>
          </a:bodyPr>
          <a:lstStyle/>
          <a:p>
            <a:pPr algn="l"/>
            <a:r>
              <a:rPr lang="ro-RO" dirty="0"/>
              <a:t>După </a:t>
            </a:r>
            <a:r>
              <a:rPr lang="ro-RO" dirty="0" err="1"/>
              <a:t>logare</a:t>
            </a:r>
            <a:r>
              <a:rPr lang="ro-RO" dirty="0"/>
              <a:t>, utilizatorul poate</a:t>
            </a:r>
            <a:br>
              <a:rPr lang="ro-RO" dirty="0"/>
            </a:br>
            <a:r>
              <a:rPr lang="ro-RO" dirty="0"/>
              <a:t>alege din meniul de funcționali-</a:t>
            </a:r>
            <a:br>
              <a:rPr lang="ro-RO" dirty="0"/>
            </a:br>
            <a:r>
              <a:rPr lang="ro-RO" dirty="0" err="1"/>
              <a:t>tăți</a:t>
            </a:r>
            <a:r>
              <a:rPr lang="ro-RO" dirty="0"/>
              <a:t> ale aplicației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0F742-E1D0-F5E8-C868-091D8C7CD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573" y="0"/>
            <a:ext cx="308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67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6DB7A-C903-CBEC-A6DB-F62077B1D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469" y="2239296"/>
            <a:ext cx="10018713" cy="3079956"/>
          </a:xfrm>
        </p:spPr>
        <p:txBody>
          <a:bodyPr>
            <a:normAutofit/>
          </a:bodyPr>
          <a:lstStyle/>
          <a:p>
            <a:pPr algn="l"/>
            <a:r>
              <a:rPr lang="ro-RO" dirty="0"/>
              <a:t>Din fereastra de temperatură</a:t>
            </a:r>
            <a:br>
              <a:rPr lang="ro-RO" dirty="0"/>
            </a:br>
            <a:r>
              <a:rPr lang="ro-RO" dirty="0"/>
              <a:t>acesta poate seta </a:t>
            </a:r>
            <a:r>
              <a:rPr lang="ro-RO" dirty="0" err="1"/>
              <a:t>temperatu</a:t>
            </a:r>
            <a:r>
              <a:rPr lang="ro-RO" dirty="0"/>
              <a:t>-</a:t>
            </a:r>
            <a:br>
              <a:rPr lang="ro-RO" dirty="0"/>
            </a:br>
            <a:r>
              <a:rPr lang="ro-RO" dirty="0" err="1"/>
              <a:t>ra</a:t>
            </a:r>
            <a:r>
              <a:rPr lang="ro-RO" dirty="0"/>
              <a:t> dorită în casă și poate porni</a:t>
            </a:r>
            <a:br>
              <a:rPr lang="ro-RO" dirty="0"/>
            </a:br>
            <a:r>
              <a:rPr lang="ro-RO" dirty="0"/>
              <a:t>și opri manual centrala termică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98E9D-F97B-7F18-C757-80A93A8A4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941" y="0"/>
            <a:ext cx="308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04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8D728-D2F3-B806-35BB-20FE22BC0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812" y="1622324"/>
            <a:ext cx="10018713" cy="3755922"/>
          </a:xfrm>
        </p:spPr>
        <p:txBody>
          <a:bodyPr>
            <a:normAutofit fontScale="90000"/>
          </a:bodyPr>
          <a:lstStyle/>
          <a:p>
            <a:pPr algn="l"/>
            <a:r>
              <a:rPr lang="ro-RO" dirty="0"/>
              <a:t>Din pagina de lumină </a:t>
            </a:r>
            <a:r>
              <a:rPr lang="ro-RO" dirty="0" err="1"/>
              <a:t>utilizato</a:t>
            </a:r>
            <a:r>
              <a:rPr lang="ro-RO" dirty="0"/>
              <a:t>-</a:t>
            </a:r>
            <a:br>
              <a:rPr lang="ro-RO" dirty="0"/>
            </a:br>
            <a:r>
              <a:rPr lang="ro-RO" dirty="0" err="1"/>
              <a:t>rul</a:t>
            </a:r>
            <a:r>
              <a:rPr lang="ro-RO" dirty="0"/>
              <a:t> poate regla manual </a:t>
            </a:r>
            <a:r>
              <a:rPr lang="ro-RO" dirty="0" err="1"/>
              <a:t>intensita</a:t>
            </a:r>
            <a:r>
              <a:rPr lang="ro-RO" dirty="0"/>
              <a:t>-</a:t>
            </a:r>
            <a:br>
              <a:rPr lang="ro-RO" dirty="0"/>
            </a:br>
            <a:r>
              <a:rPr lang="ro-RO" dirty="0"/>
              <a:t>tea luminilor din casă sau poate </a:t>
            </a:r>
            <a:br>
              <a:rPr lang="ro-RO" dirty="0"/>
            </a:br>
            <a:r>
              <a:rPr lang="ro-RO" dirty="0"/>
              <a:t>seta o valoare dorită, iar aceasta</a:t>
            </a:r>
            <a:br>
              <a:rPr lang="ro-RO" dirty="0"/>
            </a:br>
            <a:r>
              <a:rPr lang="ro-RO" dirty="0"/>
              <a:t>se va face automat în funcție și de</a:t>
            </a:r>
            <a:br>
              <a:rPr lang="ro-RO" dirty="0"/>
            </a:br>
            <a:r>
              <a:rPr lang="ro-RO" dirty="0"/>
              <a:t>lumina din mediul înconjurător</a:t>
            </a:r>
            <a:br>
              <a:rPr lang="ro-RO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67CA7-7418-EF55-4D77-9D4B11DE0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097" y="0"/>
            <a:ext cx="308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01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E2AC-FC7C-1D06-8203-BCDECBC1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08" y="2357283"/>
            <a:ext cx="10018713" cy="3227440"/>
          </a:xfrm>
        </p:spPr>
        <p:txBody>
          <a:bodyPr>
            <a:normAutofit/>
          </a:bodyPr>
          <a:lstStyle/>
          <a:p>
            <a:pPr algn="l"/>
            <a:r>
              <a:rPr lang="ro-RO" dirty="0"/>
              <a:t>Din meniul pentru uși utiliza-</a:t>
            </a:r>
            <a:br>
              <a:rPr lang="ro-RO" dirty="0"/>
            </a:br>
            <a:r>
              <a:rPr lang="ro-RO" dirty="0"/>
              <a:t>torul poate să își blocheze sau</a:t>
            </a:r>
            <a:br>
              <a:rPr lang="ro-RO" dirty="0"/>
            </a:br>
            <a:r>
              <a:rPr lang="ro-RO" dirty="0"/>
              <a:t>deblocheze ușile sau poate să</a:t>
            </a:r>
            <a:br>
              <a:rPr lang="ro-RO" dirty="0"/>
            </a:br>
            <a:r>
              <a:rPr lang="ro-RO" dirty="0"/>
              <a:t>seteze o oră la care acestea să</a:t>
            </a:r>
            <a:br>
              <a:rPr lang="ro-RO" dirty="0"/>
            </a:br>
            <a:r>
              <a:rPr lang="ro-RO" dirty="0"/>
              <a:t> se blocheze automat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97B69-7F13-F024-E767-BC905580C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77" y="0"/>
            <a:ext cx="308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36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B9A6C-7008-07C7-5CC6-2B3F7C125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177" y="1983658"/>
            <a:ext cx="10018713" cy="3846871"/>
          </a:xfrm>
        </p:spPr>
        <p:txBody>
          <a:bodyPr>
            <a:normAutofit fontScale="90000"/>
          </a:bodyPr>
          <a:lstStyle/>
          <a:p>
            <a:pPr algn="l"/>
            <a:r>
              <a:rPr lang="ro-RO" dirty="0"/>
              <a:t>Din meniul pentru garaj se</a:t>
            </a:r>
            <a:br>
              <a:rPr lang="ro-RO" dirty="0"/>
            </a:br>
            <a:r>
              <a:rPr lang="ro-RO" dirty="0"/>
              <a:t>poate deschide sau închide ușa </a:t>
            </a:r>
            <a:br>
              <a:rPr lang="ro-RO" dirty="0"/>
            </a:br>
            <a:r>
              <a:rPr lang="ro-RO" dirty="0"/>
              <a:t>garajului manual sau se poate </a:t>
            </a:r>
            <a:br>
              <a:rPr lang="ro-RO" dirty="0"/>
            </a:br>
            <a:r>
              <a:rPr lang="ro-RO" dirty="0"/>
              <a:t>deschide automat atunci când </a:t>
            </a:r>
            <a:br>
              <a:rPr lang="ro-RO" dirty="0"/>
            </a:br>
            <a:r>
              <a:rPr lang="ro-RO" dirty="0"/>
              <a:t>este detectat un obiect la o </a:t>
            </a:r>
            <a:br>
              <a:rPr lang="ro-RO" dirty="0"/>
            </a:br>
            <a:r>
              <a:rPr lang="ro-RO" dirty="0"/>
              <a:t>distanță mai mică decât cea </a:t>
            </a:r>
            <a:br>
              <a:rPr lang="ro-RO" dirty="0"/>
            </a:br>
            <a:r>
              <a:rPr lang="ro-RO" dirty="0"/>
              <a:t>setată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46F3B8-0756-465B-37F9-D39BEF847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598" y="0"/>
            <a:ext cx="308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140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80D870C98F0E4194BA8784AB698E44" ma:contentTypeVersion="8" ma:contentTypeDescription="Creați un document nou." ma:contentTypeScope="" ma:versionID="da5a2d6ae39ff11e293023da3dc5b776">
  <xsd:schema xmlns:xsd="http://www.w3.org/2001/XMLSchema" xmlns:xs="http://www.w3.org/2001/XMLSchema" xmlns:p="http://schemas.microsoft.com/office/2006/metadata/properties" xmlns:ns2="27d0d3dc-84a8-47c8-9e9b-bae59b14703a" xmlns:ns3="a7e0e0d3-8737-495b-957c-7b858fd4c0fb" targetNamespace="http://schemas.microsoft.com/office/2006/metadata/properties" ma:root="true" ma:fieldsID="5ad7fea9c9aacabf9bc226b3bd9a6530" ns2:_="" ns3:_="">
    <xsd:import namespace="27d0d3dc-84a8-47c8-9e9b-bae59b14703a"/>
    <xsd:import namespace="a7e0e0d3-8737-495b-957c-7b858fd4c0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d0d3dc-84a8-47c8-9e9b-bae59b1470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Etichete imagine" ma:readOnly="false" ma:fieldId="{5cf76f15-5ced-4ddc-b409-7134ff3c332f}" ma:taxonomyMulti="true" ma:sspId="a4a520e9-238f-4391-a566-21dd4247477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e0e0d3-8737-495b-957c-7b858fd4c0fb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46493ff-85f4-4b55-a4ed-4592f9a4642c}" ma:internalName="TaxCatchAll" ma:showField="CatchAllData" ma:web="a7e0e0d3-8737-495b-957c-7b858fd4c0f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 de conținut"/>
        <xsd:element ref="dc:title" minOccurs="0" maxOccurs="1" ma:index="4" ma:displayName="Titlu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7e0e0d3-8737-495b-957c-7b858fd4c0fb" xsi:nil="true"/>
    <lcf76f155ced4ddcb4097134ff3c332f xmlns="27d0d3dc-84a8-47c8-9e9b-bae59b14703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6491A69-93DD-4B50-8128-21CF41115C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d0d3dc-84a8-47c8-9e9b-bae59b14703a"/>
    <ds:schemaRef ds:uri="a7e0e0d3-8737-495b-957c-7b858fd4c0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78EB2A-0064-4EDB-8A02-B9E03DE3363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9ACC35-94DE-47D1-8DCF-25022451AC37}">
  <ds:schemaRefs>
    <ds:schemaRef ds:uri="http://schemas.microsoft.com/office/2006/metadata/properties"/>
    <ds:schemaRef ds:uri="http://schemas.microsoft.com/office/infopath/2007/PartnerControls"/>
    <ds:schemaRef ds:uri="a7e0e0d3-8737-495b-957c-7b858fd4c0fb"/>
    <ds:schemaRef ds:uri="27d0d3dc-84a8-47c8-9e9b-bae59b14703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94</TotalTime>
  <Words>302</Words>
  <Application>Microsoft Office PowerPoint</Application>
  <PresentationFormat>Ecran lat</PresentationFormat>
  <Paragraphs>16</Paragraphs>
  <Slides>10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2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10</vt:i4>
      </vt:variant>
    </vt:vector>
  </HeadingPairs>
  <TitlesOfParts>
    <vt:vector size="13" baseType="lpstr">
      <vt:lpstr>Arial</vt:lpstr>
      <vt:lpstr>Corbel</vt:lpstr>
      <vt:lpstr>Parallax</vt:lpstr>
      <vt:lpstr>Home IT</vt:lpstr>
      <vt:lpstr>Clientul care simulează valorile senzorilor:</vt:lpstr>
      <vt:lpstr>Aplicația utilizatorului începe  cu partea de logare, recuperare  parolă</vt:lpstr>
      <vt:lpstr>Și înregistrare</vt:lpstr>
      <vt:lpstr>După logare, utilizatorul poate alege din meniul de funcționali- tăți ale aplicației</vt:lpstr>
      <vt:lpstr>Din fereastra de temperatură acesta poate seta temperatu- ra dorită în casă și poate porni și opri manual centrala termică</vt:lpstr>
      <vt:lpstr>Din pagina de lumină utilizato- rul poate regla manual intensita- tea luminilor din casă sau poate  seta o valoare dorită, iar aceasta se va face automat în funcție și de lumina din mediul înconjurător </vt:lpstr>
      <vt:lpstr>Din meniul pentru uși utiliza- torul poate să își blocheze sau deblocheze ușile sau poate să seteze o oră la care acestea să  se blocheze automat</vt:lpstr>
      <vt:lpstr>Din meniul pentru garaj se poate deschide sau închide ușa  garajului manual sau se poate  deschide automat atunci când  este detectat un obiect la o  distanță mai mică decât cea  setată</vt:lpstr>
      <vt:lpstr>În pagina de securitate utiliza- torul poate să armeze și dezarmeze  manual alarma sau poate selecta un interval orar în care aceasta să fie armată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IT</dc:title>
  <dc:creator>Cristi Iaromi</dc:creator>
  <cp:lastModifiedBy>Mihai Sebastian Manase</cp:lastModifiedBy>
  <cp:revision>4</cp:revision>
  <dcterms:created xsi:type="dcterms:W3CDTF">2023-01-15T19:35:30Z</dcterms:created>
  <dcterms:modified xsi:type="dcterms:W3CDTF">2023-05-04T06:34:47Z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0x010100CA80D870C98F0E4194BA8784AB698E44</vt:lpwstr>
  </property>
  <property fmtid="{D5CDD505-2E9C-101B-9397-08002B2CF9AE}" pid="3" name="MSIP_Label_5b58b62f-6f94-46bd-8089-18e64b0a9abb_Enabled">
    <vt:lpwstr>true</vt:lpwstr>
  </property>
  <property fmtid="{D5CDD505-2E9C-101B-9397-08002B2CF9AE}" pid="4" name="MSIP_Label_5b58b62f-6f94-46bd-8089-18e64b0a9abb_SetDate">
    <vt:lpwstr>2023-05-04T06:31:00Z</vt:lpwstr>
  </property>
  <property fmtid="{D5CDD505-2E9C-101B-9397-08002B2CF9AE}" pid="5" name="MSIP_Label_5b58b62f-6f94-46bd-8089-18e64b0a9abb_Method">
    <vt:lpwstr>Standard</vt:lpwstr>
  </property>
  <property fmtid="{D5CDD505-2E9C-101B-9397-08002B2CF9AE}" pid="6" name="MSIP_Label_5b58b62f-6f94-46bd-8089-18e64b0a9abb_Name">
    <vt:lpwstr>defa4170-0d19-0005-0004-bc88714345d2</vt:lpwstr>
  </property>
  <property fmtid="{D5CDD505-2E9C-101B-9397-08002B2CF9AE}" pid="7" name="MSIP_Label_5b58b62f-6f94-46bd-8089-18e64b0a9abb_SiteId">
    <vt:lpwstr>a6eb79fa-c4a9-4cce-818d-b85274d15305</vt:lpwstr>
  </property>
  <property fmtid="{D5CDD505-2E9C-101B-9397-08002B2CF9AE}" pid="8" name="MSIP_Label_5b58b62f-6f94-46bd-8089-18e64b0a9abb_ActionId">
    <vt:lpwstr>fa2e0c8e-61da-439c-8790-4c93b31f82c6</vt:lpwstr>
  </property>
  <property fmtid="{D5CDD505-2E9C-101B-9397-08002B2CF9AE}" pid="9" name="MSIP_Label_5b58b62f-6f94-46bd-8089-18e64b0a9abb_ContentBits">
    <vt:lpwstr>0</vt:lpwstr>
  </property>
</Properties>
</file>